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9" r:id="rId3"/>
    <p:sldId id="263" r:id="rId4"/>
    <p:sldId id="267" r:id="rId5"/>
    <p:sldId id="260" r:id="rId6"/>
    <p:sldId id="265" r:id="rId7"/>
    <p:sldId id="268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CF0A3-8E74-2CCB-8BAC-A625AECCDA75}" v="3" dt="2021-09-28T16:38:50.118"/>
    <p1510:client id="{3C89B7B4-5243-E204-C8F5-3871F787FF91}" v="193" dt="2021-09-14T17:08:47.946"/>
    <p1510:client id="{41B11996-D104-C5A5-D04E-BF50A39A9834}" v="178" dt="2021-09-21T15:34:26.416"/>
    <p1510:client id="{6192C7FA-4853-4BF8-89C9-03945FFC66F8}" v="2390" dt="2021-09-14T17:08:51.994"/>
    <p1510:client id="{6C816A3A-870A-81C0-8D93-1C3BECEC3A14}" v="1598" dt="2021-09-14T17:07:26.376"/>
    <p1510:client id="{7C1005E7-FDB5-3226-8AE1-7D2ABC1AF9DC}" v="1" dt="2021-09-28T14:37:47.336"/>
    <p1510:client id="{9F12FD02-3504-FE0E-66D1-9458062B989D}" v="468" dt="2021-09-14T16:46:01.217"/>
    <p1510:client id="{ADF56942-6B6C-0BC2-2F54-0CDE94C60242}" v="3" dt="2021-10-05T13:59:17.758"/>
    <p1510:client id="{C07A25C5-E3F6-4294-A580-7966B95FD588}" v="14" dt="2021-09-14T15:49:31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9CE75-9F0F-4A6F-9303-1E14CA1D211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1AAA2F-47B6-42B5-A0F9-0F25313BF9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Ability to use a metronome for timing purposes </a:t>
          </a:r>
        </a:p>
      </dgm:t>
    </dgm:pt>
    <dgm:pt modelId="{B2DFD185-D4B8-44C3-AD8B-CA559596668E}" type="parTrans" cxnId="{75961213-C2A4-478F-B55D-48A44A32F9E7}">
      <dgm:prSet/>
      <dgm:spPr/>
      <dgm:t>
        <a:bodyPr/>
        <a:lstStyle/>
        <a:p>
          <a:endParaRPr lang="en-US"/>
        </a:p>
      </dgm:t>
    </dgm:pt>
    <dgm:pt modelId="{629B4AAF-0650-4186-9B42-3C89A2A30318}" type="sibTrans" cxnId="{75961213-C2A4-478F-B55D-48A44A32F9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E631FE-6E0A-4A38-9F46-754226DC8D4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Ability to choose the instrument and</a:t>
          </a:r>
          <a:r>
            <a:rPr lang="en-US">
              <a:latin typeface="Garamond" panose="02020404030301010803"/>
            </a:rPr>
            <a:t> properly tune it</a:t>
          </a:r>
          <a:endParaRPr lang="en-US"/>
        </a:p>
      </dgm:t>
    </dgm:pt>
    <dgm:pt modelId="{14DFD45A-721E-4ED2-B41E-89F00CEC38C5}" type="parTrans" cxnId="{F53AF20C-C51F-46AB-8303-24725BBBFD84}">
      <dgm:prSet/>
      <dgm:spPr/>
      <dgm:t>
        <a:bodyPr/>
        <a:lstStyle/>
        <a:p>
          <a:endParaRPr lang="en-US"/>
        </a:p>
      </dgm:t>
    </dgm:pt>
    <dgm:pt modelId="{066692C8-E1B6-4388-AEE1-EE1EB6A7CC8A}" type="sibTrans" cxnId="{F53AF20C-C51F-46AB-8303-24725BBBFD84}">
      <dgm:prSet/>
      <dgm:spPr/>
      <dgm:t>
        <a:bodyPr/>
        <a:lstStyle/>
        <a:p>
          <a:endParaRPr lang="en-US"/>
        </a:p>
      </dgm:t>
    </dgm:pt>
    <dgm:pt modelId="{9855C80A-83E2-4075-AF34-DC78B6797F93}" type="pres">
      <dgm:prSet presAssocID="{6089CE75-9F0F-4A6F-9303-1E14CA1D2112}" presName="root" presStyleCnt="0">
        <dgm:presLayoutVars>
          <dgm:dir/>
          <dgm:resizeHandles val="exact"/>
        </dgm:presLayoutVars>
      </dgm:prSet>
      <dgm:spPr/>
    </dgm:pt>
    <dgm:pt modelId="{7A84FA2A-32BB-481A-A78A-6A4F7CE4E9E4}" type="pres">
      <dgm:prSet presAssocID="{6089CE75-9F0F-4A6F-9303-1E14CA1D2112}" presName="container" presStyleCnt="0">
        <dgm:presLayoutVars>
          <dgm:dir/>
          <dgm:resizeHandles val="exact"/>
        </dgm:presLayoutVars>
      </dgm:prSet>
      <dgm:spPr/>
    </dgm:pt>
    <dgm:pt modelId="{6C370455-1EDB-4B96-9073-22A263F23A23}" type="pres">
      <dgm:prSet presAssocID="{8C1AAA2F-47B6-42B5-A0F9-0F25313BF9ED}" presName="compNode" presStyleCnt="0"/>
      <dgm:spPr/>
    </dgm:pt>
    <dgm:pt modelId="{CB924DA3-8497-4A83-BC12-9A6A5988AA47}" type="pres">
      <dgm:prSet presAssocID="{8C1AAA2F-47B6-42B5-A0F9-0F25313BF9ED}" presName="iconBgRect" presStyleLbl="bgShp" presStyleIdx="0" presStyleCnt="2"/>
      <dgm:spPr/>
    </dgm:pt>
    <dgm:pt modelId="{6F4AC84F-9F08-44D7-AD6F-CF1C5BCF010B}" type="pres">
      <dgm:prSet presAssocID="{8C1AAA2F-47B6-42B5-A0F9-0F25313BF9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B01C778-0054-4F91-B9F7-350294F62EC0}" type="pres">
      <dgm:prSet presAssocID="{8C1AAA2F-47B6-42B5-A0F9-0F25313BF9ED}" presName="spaceRect" presStyleCnt="0"/>
      <dgm:spPr/>
    </dgm:pt>
    <dgm:pt modelId="{D8FD5F73-A362-4C6E-A1D7-0E2249825E60}" type="pres">
      <dgm:prSet presAssocID="{8C1AAA2F-47B6-42B5-A0F9-0F25313BF9ED}" presName="textRect" presStyleLbl="revTx" presStyleIdx="0" presStyleCnt="2">
        <dgm:presLayoutVars>
          <dgm:chMax val="1"/>
          <dgm:chPref val="1"/>
        </dgm:presLayoutVars>
      </dgm:prSet>
      <dgm:spPr/>
    </dgm:pt>
    <dgm:pt modelId="{78C9C477-87BF-4682-9D75-BE69620CB852}" type="pres">
      <dgm:prSet presAssocID="{629B4AAF-0650-4186-9B42-3C89A2A30318}" presName="sibTrans" presStyleLbl="sibTrans2D1" presStyleIdx="0" presStyleCnt="0"/>
      <dgm:spPr/>
    </dgm:pt>
    <dgm:pt modelId="{0DD28C6C-AC18-4780-B5F2-F6C236D49C09}" type="pres">
      <dgm:prSet presAssocID="{13E631FE-6E0A-4A38-9F46-754226DC8D4C}" presName="compNode" presStyleCnt="0"/>
      <dgm:spPr/>
    </dgm:pt>
    <dgm:pt modelId="{3450E5AB-9CE1-4F8E-8E07-F34D05F340B8}" type="pres">
      <dgm:prSet presAssocID="{13E631FE-6E0A-4A38-9F46-754226DC8D4C}" presName="iconBgRect" presStyleLbl="bgShp" presStyleIdx="1" presStyleCnt="2"/>
      <dgm:spPr/>
    </dgm:pt>
    <dgm:pt modelId="{BBDC3E88-577A-4D99-9D5F-1EFA49B86B08}" type="pres">
      <dgm:prSet presAssocID="{13E631FE-6E0A-4A38-9F46-754226DC8D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B9397F7F-60E3-4F32-A644-33359C6BA75C}" type="pres">
      <dgm:prSet presAssocID="{13E631FE-6E0A-4A38-9F46-754226DC8D4C}" presName="spaceRect" presStyleCnt="0"/>
      <dgm:spPr/>
    </dgm:pt>
    <dgm:pt modelId="{EB72887B-977C-437A-943F-3E6E21E66244}" type="pres">
      <dgm:prSet presAssocID="{13E631FE-6E0A-4A38-9F46-754226DC8D4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53AF20C-C51F-46AB-8303-24725BBBFD84}" srcId="{6089CE75-9F0F-4A6F-9303-1E14CA1D2112}" destId="{13E631FE-6E0A-4A38-9F46-754226DC8D4C}" srcOrd="1" destOrd="0" parTransId="{14DFD45A-721E-4ED2-B41E-89F00CEC38C5}" sibTransId="{066692C8-E1B6-4388-AEE1-EE1EB6A7CC8A}"/>
    <dgm:cxn modelId="{75961213-C2A4-478F-B55D-48A44A32F9E7}" srcId="{6089CE75-9F0F-4A6F-9303-1E14CA1D2112}" destId="{8C1AAA2F-47B6-42B5-A0F9-0F25313BF9ED}" srcOrd="0" destOrd="0" parTransId="{B2DFD185-D4B8-44C3-AD8B-CA559596668E}" sibTransId="{629B4AAF-0650-4186-9B42-3C89A2A30318}"/>
    <dgm:cxn modelId="{E60F0EBE-0ACB-4678-BAC1-B32DD375E85D}" type="presOf" srcId="{8C1AAA2F-47B6-42B5-A0F9-0F25313BF9ED}" destId="{D8FD5F73-A362-4C6E-A1D7-0E2249825E60}" srcOrd="0" destOrd="0" presId="urn:microsoft.com/office/officeart/2018/2/layout/IconCircleList"/>
    <dgm:cxn modelId="{2B8220DF-E705-4128-A76C-E4BD6E3DCFE5}" type="presOf" srcId="{6089CE75-9F0F-4A6F-9303-1E14CA1D2112}" destId="{9855C80A-83E2-4075-AF34-DC78B6797F93}" srcOrd="0" destOrd="0" presId="urn:microsoft.com/office/officeart/2018/2/layout/IconCircleList"/>
    <dgm:cxn modelId="{2CA0C3E4-1375-48B1-92CA-D7F0A1E7141B}" type="presOf" srcId="{629B4AAF-0650-4186-9B42-3C89A2A30318}" destId="{78C9C477-87BF-4682-9D75-BE69620CB852}" srcOrd="0" destOrd="0" presId="urn:microsoft.com/office/officeart/2018/2/layout/IconCircleList"/>
    <dgm:cxn modelId="{E87AF0F2-1D69-44CC-8142-4BA3B200D6B9}" type="presOf" srcId="{13E631FE-6E0A-4A38-9F46-754226DC8D4C}" destId="{EB72887B-977C-437A-943F-3E6E21E66244}" srcOrd="0" destOrd="0" presId="urn:microsoft.com/office/officeart/2018/2/layout/IconCircleList"/>
    <dgm:cxn modelId="{6227CBBA-85CB-4D58-A5BD-8E5CB180722A}" type="presParOf" srcId="{9855C80A-83E2-4075-AF34-DC78B6797F93}" destId="{7A84FA2A-32BB-481A-A78A-6A4F7CE4E9E4}" srcOrd="0" destOrd="0" presId="urn:microsoft.com/office/officeart/2018/2/layout/IconCircleList"/>
    <dgm:cxn modelId="{EA07AF4F-07BB-4649-BA0E-D4D16DDEAB97}" type="presParOf" srcId="{7A84FA2A-32BB-481A-A78A-6A4F7CE4E9E4}" destId="{6C370455-1EDB-4B96-9073-22A263F23A23}" srcOrd="0" destOrd="0" presId="urn:microsoft.com/office/officeart/2018/2/layout/IconCircleList"/>
    <dgm:cxn modelId="{DE812CB3-72BC-411F-9E14-0E82AB0CDB4E}" type="presParOf" srcId="{6C370455-1EDB-4B96-9073-22A263F23A23}" destId="{CB924DA3-8497-4A83-BC12-9A6A5988AA47}" srcOrd="0" destOrd="0" presId="urn:microsoft.com/office/officeart/2018/2/layout/IconCircleList"/>
    <dgm:cxn modelId="{CF7A1FA0-0CB6-4BA1-AE66-27F90EA259FD}" type="presParOf" srcId="{6C370455-1EDB-4B96-9073-22A263F23A23}" destId="{6F4AC84F-9F08-44D7-AD6F-CF1C5BCF010B}" srcOrd="1" destOrd="0" presId="urn:microsoft.com/office/officeart/2018/2/layout/IconCircleList"/>
    <dgm:cxn modelId="{4B846427-D6AE-4F21-AF0A-67E008BC179D}" type="presParOf" srcId="{6C370455-1EDB-4B96-9073-22A263F23A23}" destId="{0B01C778-0054-4F91-B9F7-350294F62EC0}" srcOrd="2" destOrd="0" presId="urn:microsoft.com/office/officeart/2018/2/layout/IconCircleList"/>
    <dgm:cxn modelId="{8F7A3DB7-6336-41AA-A107-127EC0A48604}" type="presParOf" srcId="{6C370455-1EDB-4B96-9073-22A263F23A23}" destId="{D8FD5F73-A362-4C6E-A1D7-0E2249825E60}" srcOrd="3" destOrd="0" presId="urn:microsoft.com/office/officeart/2018/2/layout/IconCircleList"/>
    <dgm:cxn modelId="{431DAC4E-E6A5-456B-B9C9-F3EA8F88C341}" type="presParOf" srcId="{7A84FA2A-32BB-481A-A78A-6A4F7CE4E9E4}" destId="{78C9C477-87BF-4682-9D75-BE69620CB852}" srcOrd="1" destOrd="0" presId="urn:microsoft.com/office/officeart/2018/2/layout/IconCircleList"/>
    <dgm:cxn modelId="{17ED5A12-52F7-45F7-B8BD-695E8A3FDCF7}" type="presParOf" srcId="{7A84FA2A-32BB-481A-A78A-6A4F7CE4E9E4}" destId="{0DD28C6C-AC18-4780-B5F2-F6C236D49C09}" srcOrd="2" destOrd="0" presId="urn:microsoft.com/office/officeart/2018/2/layout/IconCircleList"/>
    <dgm:cxn modelId="{5656DB79-57C2-4146-BB68-1E98EF5DA635}" type="presParOf" srcId="{0DD28C6C-AC18-4780-B5F2-F6C236D49C09}" destId="{3450E5AB-9CE1-4F8E-8E07-F34D05F340B8}" srcOrd="0" destOrd="0" presId="urn:microsoft.com/office/officeart/2018/2/layout/IconCircleList"/>
    <dgm:cxn modelId="{B37A7E99-1A32-4F2C-9CA5-948B28549490}" type="presParOf" srcId="{0DD28C6C-AC18-4780-B5F2-F6C236D49C09}" destId="{BBDC3E88-577A-4D99-9D5F-1EFA49B86B08}" srcOrd="1" destOrd="0" presId="urn:microsoft.com/office/officeart/2018/2/layout/IconCircleList"/>
    <dgm:cxn modelId="{ADFF1F8B-2657-4515-B895-D3838F4C5739}" type="presParOf" srcId="{0DD28C6C-AC18-4780-B5F2-F6C236D49C09}" destId="{B9397F7F-60E3-4F32-A644-33359C6BA75C}" srcOrd="2" destOrd="0" presId="urn:microsoft.com/office/officeart/2018/2/layout/IconCircleList"/>
    <dgm:cxn modelId="{9091167A-B80E-4171-A869-AE13B53B43A3}" type="presParOf" srcId="{0DD28C6C-AC18-4780-B5F2-F6C236D49C09}" destId="{EB72887B-977C-437A-943F-3E6E21E6624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24DA3-8497-4A83-BC12-9A6A5988AA47}">
      <dsp:nvSpPr>
        <dsp:cNvPr id="0" name=""/>
        <dsp:cNvSpPr/>
      </dsp:nvSpPr>
      <dsp:spPr>
        <a:xfrm>
          <a:off x="57315" y="1031515"/>
          <a:ext cx="1255904" cy="1255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AC84F-9F08-44D7-AD6F-CF1C5BCF010B}">
      <dsp:nvSpPr>
        <dsp:cNvPr id="0" name=""/>
        <dsp:cNvSpPr/>
      </dsp:nvSpPr>
      <dsp:spPr>
        <a:xfrm>
          <a:off x="321055" y="1295255"/>
          <a:ext cx="728424" cy="72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D5F73-A362-4C6E-A1D7-0E2249825E60}">
      <dsp:nvSpPr>
        <dsp:cNvPr id="0" name=""/>
        <dsp:cNvSpPr/>
      </dsp:nvSpPr>
      <dsp:spPr>
        <a:xfrm>
          <a:off x="1582342" y="1031515"/>
          <a:ext cx="2960346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Ability to use a metronome for timing purposes </a:t>
          </a:r>
        </a:p>
      </dsp:txBody>
      <dsp:txXfrm>
        <a:off x="1582342" y="1031515"/>
        <a:ext cx="2960346" cy="1255904"/>
      </dsp:txXfrm>
    </dsp:sp>
    <dsp:sp modelId="{3450E5AB-9CE1-4F8E-8E07-F34D05F340B8}">
      <dsp:nvSpPr>
        <dsp:cNvPr id="0" name=""/>
        <dsp:cNvSpPr/>
      </dsp:nvSpPr>
      <dsp:spPr>
        <a:xfrm>
          <a:off x="5058506" y="1031515"/>
          <a:ext cx="1255904" cy="1255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C3E88-577A-4D99-9D5F-1EFA49B86B08}">
      <dsp:nvSpPr>
        <dsp:cNvPr id="0" name=""/>
        <dsp:cNvSpPr/>
      </dsp:nvSpPr>
      <dsp:spPr>
        <a:xfrm>
          <a:off x="5322246" y="1295255"/>
          <a:ext cx="728424" cy="72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2887B-977C-437A-943F-3E6E21E66244}">
      <dsp:nvSpPr>
        <dsp:cNvPr id="0" name=""/>
        <dsp:cNvSpPr/>
      </dsp:nvSpPr>
      <dsp:spPr>
        <a:xfrm>
          <a:off x="6583534" y="1031515"/>
          <a:ext cx="2960346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Ability to choose the instrument and</a:t>
          </a:r>
          <a:r>
            <a:rPr lang="en-US" sz="2400" kern="1200">
              <a:latin typeface="Garamond" panose="02020404030301010803"/>
            </a:rPr>
            <a:t> properly tune it</a:t>
          </a:r>
          <a:endParaRPr lang="en-US" sz="2400" kern="1200"/>
        </a:p>
      </dsp:txBody>
      <dsp:txXfrm>
        <a:off x="6583534" y="1031515"/>
        <a:ext cx="2960346" cy="125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72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6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075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4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1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62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24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199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9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5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5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4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867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3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85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9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Ballad: </a:t>
            </a:r>
            <a:r>
              <a:rPr lang="en-US" sz="3200">
                <a:ea typeface="+mj-lt"/>
                <a:cs typeface="+mj-lt"/>
              </a:rPr>
              <a:t>The Musician's Social Media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Project Proposal by</a:t>
            </a:r>
            <a:endParaRPr lang="en-US" dirty="0"/>
          </a:p>
          <a:p>
            <a:r>
              <a:rPr lang="en-US" sz="2800" b="1" dirty="0">
                <a:cs typeface="Calibri"/>
              </a:rPr>
              <a:t>Team Triad</a:t>
            </a:r>
          </a:p>
          <a:p>
            <a:r>
              <a:rPr lang="en-US" dirty="0">
                <a:cs typeface="Calibri"/>
              </a:rPr>
              <a:t>Members: Calvin Dupee, Henry Montesano III</a:t>
            </a:r>
          </a:p>
        </p:txBody>
      </p:sp>
      <p:pic>
        <p:nvPicPr>
          <p:cNvPr id="5" name="Graphic 5" descr="Music notes with solid fill">
            <a:extLst>
              <a:ext uri="{FF2B5EF4-FFF2-40B4-BE49-F238E27FC236}">
                <a16:creationId xmlns:a16="http://schemas.microsoft.com/office/drawing/2014/main" id="{D5D93CAC-3B0E-4251-B5C3-99F7B4925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7784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9EC27-FB01-4B16-BAEF-D41765789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 Philosophy / Overview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3736-6752-4D9A-AD03-8672EBF94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26361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best way for musicians to connect and create with other artists around the world!</a:t>
            </a:r>
          </a:p>
          <a:p>
            <a:pPr>
              <a:buSzPct val="114999"/>
            </a:pPr>
            <a:r>
              <a:rPr lang="en-US"/>
              <a:t>Features: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Unique user profile containing details for instruments played, genres, location settings, ect.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Live Jam Session: Video-conferencing connecting musicians with different instruments to play together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Ability to save &amp; export audio or video file of recording sessions with the cloud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In-app metronome &amp; tuner</a:t>
            </a:r>
            <a:endParaRPr lang="en-US"/>
          </a:p>
          <a:p>
            <a:pPr lvl="1">
              <a:buSzPct val="114999"/>
            </a:pPr>
            <a:r>
              <a:rPr lang="en-US"/>
              <a:t>In-app music player to listen to saved sessions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In-app sheet music store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5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erson playing the guitar">
            <a:extLst>
              <a:ext uri="{FF2B5EF4-FFF2-40B4-BE49-F238E27FC236}">
                <a16:creationId xmlns:a16="http://schemas.microsoft.com/office/drawing/2014/main" id="{444FFB92-FD5E-4219-A1C2-8C61CD26F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11" r="16511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4409-3AC6-443A-A915-40D626ABB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b="1"/>
              <a:t>Name:</a:t>
            </a:r>
            <a:r>
              <a:rPr lang="en-US"/>
              <a:t> Larry Davis</a:t>
            </a:r>
          </a:p>
          <a:p>
            <a:pPr marL="0" indent="0" algn="ctr">
              <a:buNone/>
            </a:pPr>
            <a:r>
              <a:rPr lang="en-US" b="1"/>
              <a:t>Instruments: </a:t>
            </a:r>
            <a:r>
              <a:rPr lang="en-US"/>
              <a:t>Guitar, Bass</a:t>
            </a:r>
          </a:p>
          <a:p>
            <a:pPr marL="0" indent="0" algn="ctr">
              <a:buNone/>
            </a:pPr>
            <a:r>
              <a:rPr lang="en-US" b="1"/>
              <a:t>Location:</a:t>
            </a:r>
            <a:r>
              <a:rPr lang="en-US"/>
              <a:t> Las Vegas, Nevada</a:t>
            </a:r>
          </a:p>
          <a:p>
            <a:pPr marL="0" indent="0" algn="ctr">
              <a:buNone/>
            </a:pPr>
            <a:r>
              <a:rPr lang="en-US" b="1"/>
              <a:t>Genres:</a:t>
            </a:r>
            <a:r>
              <a:rPr lang="en-US"/>
              <a:t> Rock, Jazz, Country</a:t>
            </a:r>
          </a:p>
          <a:p>
            <a:pPr marL="0" indent="0" algn="ctr">
              <a:buNone/>
            </a:pPr>
            <a:r>
              <a:rPr lang="en-US" b="1"/>
              <a:t>Skill Level</a:t>
            </a:r>
            <a:r>
              <a:rPr lang="en-US"/>
              <a:t>: Intermediate</a:t>
            </a:r>
          </a:p>
          <a:p>
            <a:pPr marL="0" indent="0" algn="ctr">
              <a:buNone/>
            </a:pPr>
            <a:r>
              <a:rPr lang="en-US" b="1"/>
              <a:t>Purchased Sheet Music:</a:t>
            </a:r>
            <a:r>
              <a:rPr lang="en-US"/>
              <a:t> "Take 5", "</a:t>
            </a:r>
            <a:r>
              <a:rPr lang="en-US" err="1"/>
              <a:t>Ain't</a:t>
            </a:r>
            <a:r>
              <a:rPr lang="en-US"/>
              <a:t> No Sunshine"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7C89A-90FD-4F8A-9F1A-D05F71CF6662}"/>
              </a:ext>
            </a:extLst>
          </p:cNvPr>
          <p:cNvSpPr txBox="1"/>
          <p:nvPr/>
        </p:nvSpPr>
        <p:spPr>
          <a:xfrm>
            <a:off x="6176513" y="1489494"/>
            <a:ext cx="4813539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ea typeface="+mn-lt"/>
                <a:cs typeface="+mn-lt"/>
              </a:rPr>
              <a:t>User Profile Example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25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with stage lights">
            <a:extLst>
              <a:ext uri="{FF2B5EF4-FFF2-40B4-BE49-F238E27FC236}">
                <a16:creationId xmlns:a16="http://schemas.microsoft.com/office/drawing/2014/main" id="{316C3A88-D72C-477D-814A-BDEAD4FE4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407" r="-2" b="90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C41AC-0AAF-40AC-9947-A4312A33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Live Jam Session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83A-8628-4CDE-B089-1CF319C75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Connect to other app users around the world via audio or video call</a:t>
            </a:r>
          </a:p>
          <a:p>
            <a:pPr>
              <a:buSzPct val="114999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Offers both servers &amp; P-2-P setups for lower latency depending on speed</a:t>
            </a:r>
          </a:p>
          <a:p>
            <a:pPr>
              <a:buSzPct val="114999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Find artists with similar genre interests, song choices, or sheet music using user's chosen parameters and in-app purchases</a:t>
            </a:r>
            <a:endParaRPr lang="en-US">
              <a:solidFill>
                <a:srgbClr val="FFFFFF"/>
              </a:solidFill>
            </a:endParaRPr>
          </a:p>
          <a:p>
            <a:pPr>
              <a:buSzPct val="114999"/>
            </a:pPr>
            <a:r>
              <a:rPr lang="en-US">
                <a:solidFill>
                  <a:srgbClr val="FFFFFF"/>
                </a:solidFill>
              </a:rPr>
              <a:t>Integrated with Save &amp; Export Video / Audio feature</a:t>
            </a:r>
          </a:p>
          <a:p>
            <a:pPr>
              <a:buSzPct val="114999"/>
            </a:pPr>
            <a:r>
              <a:rPr lang="en-US">
                <a:solidFill>
                  <a:srgbClr val="FFFFFF"/>
                </a:solidFill>
              </a:rPr>
              <a:t>Report System</a:t>
            </a:r>
          </a:p>
          <a:p>
            <a:pPr>
              <a:buSzPct val="114999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19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Audio sound board">
            <a:extLst>
              <a:ext uri="{FF2B5EF4-FFF2-40B4-BE49-F238E27FC236}">
                <a16:creationId xmlns:a16="http://schemas.microsoft.com/office/drawing/2014/main" id="{444FFB92-FD5E-4219-A1C2-8C61CD26F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E2039B-69BD-482A-841A-9C5206D96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6">
              <a:alphaModFix amt="83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8010C1-DC06-49C2-A879-22A5A94F4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29FEA8-B524-492D-9E1B-D7CF0D1C1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4" name="Rounded Rectangle 16">
              <a:extLst>
                <a:ext uri="{FF2B5EF4-FFF2-40B4-BE49-F238E27FC236}">
                  <a16:creationId xmlns:a16="http://schemas.microsoft.com/office/drawing/2014/main" id="{1DAE2262-A71A-4945-B478-4B69E5AD2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24B543-E1AE-4733-8F56-EF42C6766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6" name="Rounded Rectangle 18">
              <a:extLst>
                <a:ext uri="{FF2B5EF4-FFF2-40B4-BE49-F238E27FC236}">
                  <a16:creationId xmlns:a16="http://schemas.microsoft.com/office/drawing/2014/main" id="{16CD6DAB-F615-4B33-AF13-B2FCBBFD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444E18-A41E-4745-94A0-9F7B6E45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C6740E-C685-4976-9D02-7319A99B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Save &amp; Export Video/Audio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4409-3AC6-443A-A915-40D626ABB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398" y="3657597"/>
            <a:ext cx="6815669" cy="165148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-Records session in real time </a:t>
            </a:r>
          </a:p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-Can record each person's audio for clarity</a:t>
            </a:r>
          </a:p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-Ability to save recording in multiple file types, Ex: Wav, MP3, Etc.</a:t>
            </a:r>
          </a:p>
          <a:p>
            <a:pPr marL="0" indent="0" algn="ctr">
              <a:buNone/>
            </a:pPr>
            <a:r>
              <a:rPr lang="en-US" sz="2100">
                <a:solidFill>
                  <a:schemeClr val="tx1"/>
                </a:solidFill>
              </a:rPr>
              <a:t>-Saves to cloud database or export to pc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2F8AFE-17D5-4D84-BEE2-F0CAE81E6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2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CE5F-BEBD-4DEF-9F10-3FE65787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Metronome &amp; Tuner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72916EB-1E37-480D-8D86-33BBEB9C17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87624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090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ead of bass guitar">
            <a:extLst>
              <a:ext uri="{FF2B5EF4-FFF2-40B4-BE49-F238E27FC236}">
                <a16:creationId xmlns:a16="http://schemas.microsoft.com/office/drawing/2014/main" id="{7B6823A5-5597-487D-95CE-BC6708C37C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6325" r="-2" b="87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E7A4C-D2E5-4728-95FC-881D819EC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In-App Music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0646B-E740-4CAB-9152-92C560513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100">
                <a:solidFill>
                  <a:srgbClr val="FFFFFF"/>
                </a:solidFill>
              </a:rPr>
              <a:t>Listen to previous sessions</a:t>
            </a:r>
          </a:p>
          <a:p>
            <a:pPr algn="ctr">
              <a:buSzPct val="114999"/>
            </a:pPr>
            <a:r>
              <a:rPr lang="en-US" sz="2100">
                <a:solidFill>
                  <a:srgbClr val="FFFFFF"/>
                </a:solidFill>
              </a:rPr>
              <a:t>Can search for other users' public sessions </a:t>
            </a:r>
          </a:p>
          <a:p>
            <a:pPr marL="0" indent="0" algn="ctr">
              <a:buSzPct val="114999"/>
              <a:buNone/>
            </a:pPr>
            <a:endParaRPr lang="en-US" sz="2100">
              <a:solidFill>
                <a:srgbClr val="FFFFFF"/>
              </a:solidFill>
            </a:endParaRPr>
          </a:p>
          <a:p>
            <a:pPr algn="ctr">
              <a:buSzPct val="114999"/>
            </a:pPr>
            <a:endParaRPr lang="en-US" sz="21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16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Audio sound board">
            <a:extLst>
              <a:ext uri="{FF2B5EF4-FFF2-40B4-BE49-F238E27FC236}">
                <a16:creationId xmlns:a16="http://schemas.microsoft.com/office/drawing/2014/main" id="{444FFB92-FD5E-4219-A1C2-8C61CD26FA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6740E-C685-4976-9D02-7319A99B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Sheet Music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4409-3AC6-443A-A915-40D626ABB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/>
              <a:t>Upload your own</a:t>
            </a:r>
          </a:p>
          <a:p>
            <a:pPr algn="ctr"/>
            <a:r>
              <a:rPr lang="en-US"/>
              <a:t>Connect with other people who own the same</a:t>
            </a:r>
          </a:p>
          <a:p>
            <a:pPr algn="ctr"/>
            <a:r>
              <a:rPr lang="en-US"/>
              <a:t>Search based on instruments</a:t>
            </a:r>
          </a:p>
        </p:txBody>
      </p: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07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Organic</vt:lpstr>
      <vt:lpstr>Ballad: The Musician's Social Media</vt:lpstr>
      <vt:lpstr>App Philosophy / Overview</vt:lpstr>
      <vt:lpstr>PowerPoint Presentation</vt:lpstr>
      <vt:lpstr>Live Jam Session</vt:lpstr>
      <vt:lpstr>Save &amp; Export Video/Audio</vt:lpstr>
      <vt:lpstr>Metronome &amp; Tuner</vt:lpstr>
      <vt:lpstr>In-App Music Player</vt:lpstr>
      <vt:lpstr>Sheet Music Store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</cp:revision>
  <dcterms:created xsi:type="dcterms:W3CDTF">2021-09-14T15:42:41Z</dcterms:created>
  <dcterms:modified xsi:type="dcterms:W3CDTF">2021-10-19T14:45:33Z</dcterms:modified>
</cp:coreProperties>
</file>